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715000" type="screen16x1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36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AC2B-C5D4-420F-BCF8-999F1D1D34E0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3271-0F6A-4C55-B5B0-1C82A01A0D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1539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AC2B-C5D4-420F-BCF8-999F1D1D34E0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3271-0F6A-4C55-B5B0-1C82A01A0D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90759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AC2B-C5D4-420F-BCF8-999F1D1D34E0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3271-0F6A-4C55-B5B0-1C82A01A0D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2567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AC2B-C5D4-420F-BCF8-999F1D1D34E0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3271-0F6A-4C55-B5B0-1C82A01A0D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1962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AC2B-C5D4-420F-BCF8-999F1D1D34E0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3271-0F6A-4C55-B5B0-1C82A01A0D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64061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AC2B-C5D4-420F-BCF8-999F1D1D34E0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3271-0F6A-4C55-B5B0-1C82A01A0D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2971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AC2B-C5D4-420F-BCF8-999F1D1D34E0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3271-0F6A-4C55-B5B0-1C82A01A0D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5088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AC2B-C5D4-420F-BCF8-999F1D1D34E0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3271-0F6A-4C55-B5B0-1C82A01A0D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28628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AC2B-C5D4-420F-BCF8-999F1D1D34E0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3271-0F6A-4C55-B5B0-1C82A01A0D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1118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AC2B-C5D4-420F-BCF8-999F1D1D34E0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3271-0F6A-4C55-B5B0-1C82A01A0D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0974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AC2B-C5D4-420F-BCF8-999F1D1D34E0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3271-0F6A-4C55-B5B0-1C82A01A0D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50725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9AC2B-C5D4-420F-BCF8-999F1D1D34E0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93271-0F6A-4C55-B5B0-1C82A01A0D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4905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/>
              <a:t>Soros R-L-C kapcsolás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20277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b="1" dirty="0"/>
              <a:t>Soros R-L-C kapcsolás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985292"/>
            <a:ext cx="8352928" cy="39878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000" dirty="0"/>
              <a:t>Kapcsoljunk sorba egy ellenállást, egy induktivitást és egy </a:t>
            </a:r>
            <a:r>
              <a:rPr lang="hu-HU" sz="2000" dirty="0" smtClean="0"/>
              <a:t>kapacitást</a:t>
            </a:r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endParaRPr lang="hu-HU" sz="2000" dirty="0" smtClean="0"/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r>
              <a:rPr lang="hu-HU" sz="2000" dirty="0" smtClean="0"/>
              <a:t>A </a:t>
            </a:r>
            <a:r>
              <a:rPr lang="hu-HU" sz="2000" dirty="0"/>
              <a:t>váltakozó áramú leíráshoz használjuk a komplex értékeket. Váltakozó áramon a komplex „ellenállásokat” az egyenáramon használt ellenállás szimbólum átlós áthúzásával jelöljük </a:t>
            </a:r>
            <a:r>
              <a:rPr lang="hu-HU" sz="2000" dirty="0" smtClean="0"/>
              <a:t>a fenti </a:t>
            </a:r>
            <a:r>
              <a:rPr lang="hu-HU" sz="2000" dirty="0"/>
              <a:t>ábra szerint. Amikor komplex, vagy képzetes értékeket használunk akkor azt mondjuk, hogy komplex reprezentációban dolgozunk.</a:t>
            </a:r>
          </a:p>
          <a:p>
            <a:pPr marL="0" indent="0">
              <a:buNone/>
            </a:pPr>
            <a:r>
              <a:rPr lang="hu-HU" sz="2000" dirty="0" smtClean="0"/>
              <a:t>  </a:t>
            </a:r>
            <a:endParaRPr lang="hu-HU" sz="2000" dirty="0"/>
          </a:p>
          <a:p>
            <a:pPr marL="0" indent="0">
              <a:buNone/>
            </a:pPr>
            <a:endParaRPr lang="hu-H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417340"/>
            <a:ext cx="5064794" cy="1127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2863" y="3721596"/>
            <a:ext cx="4441585" cy="19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6477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2" y="613900"/>
            <a:ext cx="6994351" cy="4636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393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856" y="841276"/>
            <a:ext cx="8430616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4533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34188"/>
            <a:ext cx="7848872" cy="4839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9132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512" y="748456"/>
            <a:ext cx="6400800" cy="340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6650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01316"/>
            <a:ext cx="8496944" cy="4469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1" y="217207"/>
            <a:ext cx="2910061" cy="1993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0040" y="4657700"/>
            <a:ext cx="4166177" cy="540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4596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56" y="577247"/>
            <a:ext cx="8316416" cy="4374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937287"/>
            <a:ext cx="3708412" cy="420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9986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2867</TotalTime>
  <Words>62</Words>
  <Application>Microsoft Office PowerPoint</Application>
  <PresentationFormat>Diavetítés a képernyőre (16:10 oldalarány)</PresentationFormat>
  <Paragraphs>8</Paragraphs>
  <Slides>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Office-téma</vt:lpstr>
      <vt:lpstr>Soros R-L-C kapcsolás</vt:lpstr>
      <vt:lpstr>Soros R-L-C kapcsolás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Lászlóné Kenyeres Krisztina</dc:creator>
  <cp:lastModifiedBy>Lászlóné Kenyeres Krisztina</cp:lastModifiedBy>
  <cp:revision>8</cp:revision>
  <dcterms:created xsi:type="dcterms:W3CDTF">2013-03-26T13:53:41Z</dcterms:created>
  <dcterms:modified xsi:type="dcterms:W3CDTF">2013-03-28T13:40:52Z</dcterms:modified>
</cp:coreProperties>
</file>